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72"/>
  </p:normalViewPr>
  <p:slideViewPr>
    <p:cSldViewPr snapToGrid="0">
      <p:cViewPr varScale="1">
        <p:scale>
          <a:sx n="59" d="100"/>
          <a:sy n="59" d="100"/>
        </p:scale>
        <p:origin x="24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0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0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0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3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04A5C7-7AF3-0B48-BC03-C221ECF938EF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228152-1283-9540-BEC4-CD710E025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BF7CD9-5180-FBB3-454C-F1A7160F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868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13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FEC058-86E8-888A-AAD9-FD05C4889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4520"/>
            <a:ext cx="809196" cy="2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75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</a:t>
            </a: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1C685-255F-E85C-69D5-74C900C4794D}"/>
              </a:ext>
            </a:extLst>
          </p:cNvPr>
          <p:cNvSpPr/>
          <p:nvPr/>
        </p:nvSpPr>
        <p:spPr>
          <a:xfrm>
            <a:off x="103939" y="11442963"/>
            <a:ext cx="6842212" cy="2746512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>
                <a:gd name="adj" fmla="val 10799999"/>
              </a:avLst>
            </a:prstTxWarp>
            <a:spAutoFit/>
          </a:bodyPr>
          <a:lstStyle/>
          <a:p>
            <a:pPr algn="ctr"/>
            <a:r>
              <a:rPr lang="en-US" altLang="en-US" sz="4400" dirty="0">
                <a:solidFill>
                  <a:srgbClr val="0070C0"/>
                </a:solidFill>
                <a:latin typeface="Apple Chancery" panose="03020702040506060504" pitchFamily="66" charset="-79"/>
                <a:ea typeface="Aptos" panose="020B0004020202020204" pitchFamily="34" charset="0"/>
                <a:cs typeface="Times New Roman" panose="02020603050405020304" pitchFamily="18" charset="0"/>
              </a:rPr>
              <a:t>  HAPPY HOUR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pple Chancery" panose="03020702040506060504" pitchFamily="66" charset="-79"/>
                <a:ea typeface="Aptos" panose="020B0004020202020204" pitchFamily="34" charset="0"/>
                <a:cs typeface="Times New Roman" panose="02020603050405020304" pitchFamily="18" charset="0"/>
              </a:rPr>
              <a:t>    EVERY Sunday </a:t>
            </a:r>
            <a:endParaRPr lang="en-US" altLang="en-US" sz="2400" b="1" dirty="0"/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    2</a:t>
            </a:r>
            <a:r>
              <a:rPr lang="en-US" altLang="en-US" sz="2400" b="1" dirty="0">
                <a:solidFill>
                  <a:srgbClr val="0070C0"/>
                </a:solidFill>
                <a:latin typeface="Apple Chancery" panose="03020702040506060504" pitchFamily="66" charset="-79"/>
                <a:ea typeface="Aptos" panose="020B0004020202020204" pitchFamily="34" charset="0"/>
                <a:cs typeface="Times New Roman" panose="02020603050405020304" pitchFamily="18" charset="0"/>
              </a:rPr>
              <a:t>pm </a:t>
            </a:r>
            <a:r>
              <a:rPr lang="en-US" altLang="en-US" sz="2400" b="1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5</a:t>
            </a:r>
            <a:r>
              <a:rPr lang="en-US" altLang="en-US" sz="2400" b="1" dirty="0">
                <a:solidFill>
                  <a:srgbClr val="0070C0"/>
                </a:solidFill>
                <a:latin typeface="Apple Chancery" panose="03020702040506060504" pitchFamily="66" charset="-79"/>
                <a:ea typeface="Aptos" panose="020B0004020202020204" pitchFamily="34" charset="0"/>
                <a:cs typeface="Times New Roman" panose="02020603050405020304" pitchFamily="18" charset="0"/>
              </a:rPr>
              <a:t>pm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DLaM Display" panose="020F050202020403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70C0"/>
              </a:solidFill>
              <a:latin typeface="Apple Chancery" panose="03020702040506060504" pitchFamily="66" charset="-79"/>
              <a:ea typeface="ADLaM Display" panose="020F050202020403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70C0"/>
              </a:solidFill>
              <a:latin typeface="Apple Chancery" panose="03020702040506060504" pitchFamily="66" charset="-79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Alasassy Caps" panose="020F0502020204030204" pitchFamily="34" charset="0"/>
              <a:ea typeface="ADLaM Display" panose="020F0502020204030204" pitchFamily="34" charset="0"/>
              <a:cs typeface="Alasassy Caps" panose="020F0502020204030204" pitchFamily="34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Alasassy Caps" panose="020F0502020204030204" pitchFamily="34" charset="0"/>
              <a:ea typeface="ADLaM Display" panose="020F0502020204030204" pitchFamily="34" charset="0"/>
              <a:cs typeface="Alasassy Caps" panose="020F0502020204030204" pitchFamily="34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Alasassy Caps" panose="020F0502020204030204" pitchFamily="34" charset="0"/>
              <a:ea typeface="ADLaM Display" panose="020F0502020204030204" pitchFamily="34" charset="0"/>
              <a:cs typeface="Alasassy Caps" panose="020F0502020204030204" pitchFamily="34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Alasassy Caps" panose="020F0502020204030204" pitchFamily="34" charset="0"/>
              <a:ea typeface="ADLaM Display" panose="020F0502020204030204" pitchFamily="34" charset="0"/>
              <a:cs typeface="Alasassy Caps" panose="020F0502020204030204" pitchFamily="34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Alasassy Caps" panose="020F0502020204030204" pitchFamily="34" charset="0"/>
              <a:ea typeface="ADLaM Display" panose="020F0502020204030204" pitchFamily="34" charset="0"/>
              <a:cs typeface="Alasassy Caps" panose="020F0502020204030204" pitchFamily="34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Alasassy Caps" panose="020F0502020204030204" pitchFamily="34" charset="0"/>
              <a:ea typeface="ADLaM Display" panose="020F0502020204030204" pitchFamily="34" charset="0"/>
              <a:cs typeface="Alasassy Caps" panose="020F0502020204030204" pitchFamily="34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Alasassy Caps" panose="020F0502020204030204" pitchFamily="34" charset="0"/>
              <a:ea typeface="ADLaM Display" panose="020F0502020204030204" pitchFamily="34" charset="0"/>
              <a:cs typeface="Alasassy Caps" panose="020F0502020204030204" pitchFamily="34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Alasassy Caps" panose="020F0502020204030204" pitchFamily="34" charset="0"/>
              <a:ea typeface="ADLaM Display" panose="020F0502020204030204" pitchFamily="34" charset="0"/>
              <a:cs typeface="Alasassy Caps" panose="020F0502020204030204" pitchFamily="34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Alasassy Caps" panose="020F0502020204030204" pitchFamily="34" charset="0"/>
              <a:ea typeface="ADLaM Display" panose="020F0502020204030204" pitchFamily="34" charset="0"/>
              <a:cs typeface="Alasassy Caps" panose="020F0502020204030204" pitchFamily="34" charset="0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70C0"/>
                </a:solidFill>
                <a:latin typeface="Alasassy Caps" panose="020F0502020204030204" pitchFamily="34" charset="0"/>
                <a:ea typeface="ADLaM Display" panose="020F0502020204030204" pitchFamily="34" charset="0"/>
                <a:cs typeface="Alasassy Caps" panose="020F0502020204030204" pitchFamily="34" charset="0"/>
              </a:rPr>
              <a:t>Any Cocktail $15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70C0"/>
                </a:solidFill>
                <a:latin typeface="Alasassy Caps" panose="020F0502020204030204" pitchFamily="34" charset="0"/>
                <a:ea typeface="ADLaM Display" panose="020F0502020204030204" pitchFamily="34" charset="0"/>
                <a:cs typeface="Alasassy Caps" panose="020F0502020204030204" pitchFamily="34" charset="0"/>
              </a:rPr>
              <a:t>Any wine $9   Any beer $7</a:t>
            </a:r>
          </a:p>
        </p:txBody>
      </p:sp>
      <p:pic>
        <p:nvPicPr>
          <p:cNvPr id="19" name="Picture 18" descr="A glass with a drink in it&#10;&#10;Description automatically generated">
            <a:extLst>
              <a:ext uri="{FF2B5EF4-FFF2-40B4-BE49-F238E27FC236}">
                <a16:creationId xmlns:a16="http://schemas.microsoft.com/office/drawing/2014/main" id="{65EEB603-A029-147C-3228-DD5D521C5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24" y="2353407"/>
            <a:ext cx="1215547" cy="15252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BBC406-9EEF-EDC3-987C-F7E4BD04F7A9}"/>
              </a:ext>
            </a:extLst>
          </p:cNvPr>
          <p:cNvSpPr txBox="1"/>
          <p:nvPr/>
        </p:nvSpPr>
        <p:spPr>
          <a:xfrm>
            <a:off x="-700303" y="3901926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70C0"/>
                </a:solidFill>
                <a:latin typeface="Alasassy Caps" panose="020F0502020204030204" pitchFamily="34" charset="0"/>
                <a:ea typeface="ADLaM Display" panose="020F0502020204030204" pitchFamily="34" charset="0"/>
                <a:cs typeface="Alasassy Caps" panose="020F0502020204030204" pitchFamily="34" charset="0"/>
              </a:rPr>
              <a:t>French martini</a:t>
            </a:r>
          </a:p>
        </p:txBody>
      </p:sp>
      <p:pic>
        <p:nvPicPr>
          <p:cNvPr id="23" name="Picture 22" descr="A bowl of chips and a drink on a table&#10;&#10;Description automatically generated">
            <a:extLst>
              <a:ext uri="{FF2B5EF4-FFF2-40B4-BE49-F238E27FC236}">
                <a16:creationId xmlns:a16="http://schemas.microsoft.com/office/drawing/2014/main" id="{3D5C955B-3593-5105-7DD2-B1C5E0F3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23" y="7544725"/>
            <a:ext cx="2634343" cy="2746512"/>
          </a:xfrm>
          <a:prstGeom prst="rect">
            <a:avLst/>
          </a:prstGeom>
        </p:spPr>
      </p:pic>
      <p:pic>
        <p:nvPicPr>
          <p:cNvPr id="25" name="Picture 24" descr="A glass of liquid on a table&#10;&#10;Description automatically generated">
            <a:extLst>
              <a:ext uri="{FF2B5EF4-FFF2-40B4-BE49-F238E27FC236}">
                <a16:creationId xmlns:a16="http://schemas.microsoft.com/office/drawing/2014/main" id="{678F8165-3227-9A41-C176-F2BAB39C0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709" y="4694039"/>
            <a:ext cx="1197429" cy="1753338"/>
          </a:xfrm>
          <a:prstGeom prst="rect">
            <a:avLst/>
          </a:prstGeom>
        </p:spPr>
      </p:pic>
      <p:pic>
        <p:nvPicPr>
          <p:cNvPr id="27" name="Picture 26" descr="A cup of coffee with a flower in the vase&#10;&#10;Description automatically generated">
            <a:extLst>
              <a:ext uri="{FF2B5EF4-FFF2-40B4-BE49-F238E27FC236}">
                <a16:creationId xmlns:a16="http://schemas.microsoft.com/office/drawing/2014/main" id="{F92F5186-1EF1-3275-A4A8-9DD128883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738" y="4294519"/>
            <a:ext cx="1956410" cy="201284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D735DF6-7CFF-7498-20F3-D523819DF764}"/>
              </a:ext>
            </a:extLst>
          </p:cNvPr>
          <p:cNvSpPr txBox="1"/>
          <p:nvPr/>
        </p:nvSpPr>
        <p:spPr>
          <a:xfrm>
            <a:off x="1020130" y="6307365"/>
            <a:ext cx="3777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70C0"/>
                </a:solidFill>
                <a:latin typeface="Alasassy Caps" panose="020F0502020204030204" pitchFamily="34" charset="0"/>
                <a:ea typeface="ADLaM Display" panose="020F0502020204030204" pitchFamily="34" charset="0"/>
                <a:cs typeface="Alasassy Caps" panose="020F0502020204030204" pitchFamily="34" charset="0"/>
              </a:rPr>
              <a:t>Espresso martini</a:t>
            </a:r>
          </a:p>
        </p:txBody>
      </p:sp>
      <p:pic>
        <p:nvPicPr>
          <p:cNvPr id="31" name="Picture 30" descr="A glass of liquid on a table&#10;&#10;Description automatically generated">
            <a:extLst>
              <a:ext uri="{FF2B5EF4-FFF2-40B4-BE49-F238E27FC236}">
                <a16:creationId xmlns:a16="http://schemas.microsoft.com/office/drawing/2014/main" id="{18337D8A-3AF1-9E8E-4707-56EBBD43B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871" y="2119992"/>
            <a:ext cx="1007099" cy="2310493"/>
          </a:xfrm>
          <a:prstGeom prst="rect">
            <a:avLst/>
          </a:prstGeom>
        </p:spPr>
      </p:pic>
      <p:pic>
        <p:nvPicPr>
          <p:cNvPr id="33" name="Picture 32" descr="A group of drinks on a table&#10;&#10;Description automatically generated">
            <a:extLst>
              <a:ext uri="{FF2B5EF4-FFF2-40B4-BE49-F238E27FC236}">
                <a16:creationId xmlns:a16="http://schemas.microsoft.com/office/drawing/2014/main" id="{C0AE126E-AD5D-A6DC-8DE4-94981B3BD2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39" y="5276421"/>
            <a:ext cx="1374342" cy="2341912"/>
          </a:xfrm>
          <a:prstGeom prst="rect">
            <a:avLst/>
          </a:prstGeom>
        </p:spPr>
      </p:pic>
      <p:pic>
        <p:nvPicPr>
          <p:cNvPr id="35" name="Picture 34" descr="A glass of white liquid and a plate of cashews on a table&#10;&#10;Description automatically generated">
            <a:extLst>
              <a:ext uri="{FF2B5EF4-FFF2-40B4-BE49-F238E27FC236}">
                <a16:creationId xmlns:a16="http://schemas.microsoft.com/office/drawing/2014/main" id="{C96C1F40-F6D8-6F6B-76B0-5FF4764EC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697" y="2244386"/>
            <a:ext cx="1707094" cy="1753338"/>
          </a:xfrm>
          <a:prstGeom prst="rect">
            <a:avLst/>
          </a:prstGeom>
        </p:spPr>
      </p:pic>
      <p:pic>
        <p:nvPicPr>
          <p:cNvPr id="37" name="Picture 36" descr="A drink on a plate&#10;&#10;Description automatically generated">
            <a:extLst>
              <a:ext uri="{FF2B5EF4-FFF2-40B4-BE49-F238E27FC236}">
                <a16:creationId xmlns:a16="http://schemas.microsoft.com/office/drawing/2014/main" id="{2E6A681E-C21F-0BB0-DA10-07A3A2A16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0971" y="6563468"/>
            <a:ext cx="1703090" cy="27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9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27</Words>
  <Application>Microsoft Macintosh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Alasassy Caps</vt:lpstr>
      <vt:lpstr>Apple Chancery</vt:lpstr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Patfield</dc:creator>
  <cp:lastModifiedBy>Ashley Patfield</cp:lastModifiedBy>
  <cp:revision>1</cp:revision>
  <cp:lastPrinted>2025-02-22T14:43:07Z</cp:lastPrinted>
  <dcterms:created xsi:type="dcterms:W3CDTF">2025-02-22T13:52:40Z</dcterms:created>
  <dcterms:modified xsi:type="dcterms:W3CDTF">2025-02-22T14:45:00Z</dcterms:modified>
</cp:coreProperties>
</file>